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1033" r:id="rId2"/>
    <p:sldId id="1107" r:id="rId3"/>
    <p:sldId id="1108" r:id="rId4"/>
    <p:sldId id="1109" r:id="rId5"/>
    <p:sldId id="1110" r:id="rId6"/>
    <p:sldId id="1101" r:id="rId7"/>
    <p:sldId id="1102" r:id="rId8"/>
    <p:sldId id="1103" r:id="rId9"/>
    <p:sldId id="1104" r:id="rId10"/>
    <p:sldId id="1105" r:id="rId11"/>
    <p:sldId id="1094" r:id="rId12"/>
    <p:sldId id="1095" r:id="rId13"/>
    <p:sldId id="1096" r:id="rId14"/>
    <p:sldId id="1098" r:id="rId15"/>
    <p:sldId id="1099" r:id="rId16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66"/>
    <a:srgbClr val="0000FF"/>
    <a:srgbClr val="9DF1F5"/>
    <a:srgbClr val="3399FF"/>
    <a:srgbClr val="000099"/>
    <a:srgbClr val="DDDDDD"/>
    <a:srgbClr val="FFFF99"/>
    <a:srgbClr val="219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41" autoAdjust="0"/>
    <p:restoredTop sz="92625" autoAdjust="0"/>
  </p:normalViewPr>
  <p:slideViewPr>
    <p:cSldViewPr>
      <p:cViewPr varScale="1">
        <p:scale>
          <a:sx n="80" d="100"/>
          <a:sy n="80" d="100"/>
        </p:scale>
        <p:origin x="1709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84"/>
      </p:cViewPr>
      <p:guideLst>
        <p:guide orient="horz" pos="2880"/>
        <p:guide pos="2160"/>
      </p:guideLst>
    </p:cSldViewPr>
  </p:notes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/>
            </a:lvl1pPr>
          </a:lstStyle>
          <a:p>
            <a:pPr>
              <a:defRPr/>
            </a:pPr>
            <a:fld id="{528AAE84-AC6E-4EDD-9C81-7E1B455A8CD3}" type="datetime1">
              <a:rPr lang="zh-CN" altLang="en-US"/>
              <a:pPr>
                <a:defRPr/>
              </a:pPr>
              <a:t>2024/2/27</a:t>
            </a:fld>
            <a:endParaRPr lang="en-US" altLang="zh-CN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/>
            </a:lvl1pPr>
          </a:lstStyle>
          <a:p>
            <a:pPr>
              <a:defRPr/>
            </a:pPr>
            <a:fld id="{1EE121B6-D4AB-4FCE-B67D-8E2C5DD3D8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77850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jpe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200" b="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buFont typeface="Arial" pitchFamily="34" charset="0"/>
              <a:buNone/>
              <a:defRPr b="0">
                <a:latin typeface="Arial" pitchFamily="34" charset="0"/>
              </a:defRPr>
            </a:lvl1pPr>
          </a:lstStyle>
          <a:p>
            <a:pPr>
              <a:defRPr/>
            </a:pPr>
            <a:fld id="{8D7032F1-205A-4E35-A88C-093445F29889}" type="datetime1">
              <a:rPr lang="zh-CN" altLang="en-US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11269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单击此处编辑母版文本样式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第二级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第三级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第四级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200" b="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buFont typeface="Arial" panose="020B0604020202020204" pitchFamily="34" charset="0"/>
              <a:buNone/>
              <a:defRPr b="0"/>
            </a:lvl1pPr>
          </a:lstStyle>
          <a:p>
            <a:pPr>
              <a:defRPr/>
            </a:pPr>
            <a:fld id="{EF22A442-62EC-45A5-938B-73AA23F45079}" type="slidenum">
              <a:rPr lang="zh-CN" altLang="en-US"/>
              <a:pPr>
                <a:defRPr/>
              </a:pPr>
              <a:t>‹#›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0645671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2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011308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11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4704078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12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8169714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13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7045423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14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5047809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15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427035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3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1976882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4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438107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5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658728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6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588225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7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125735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8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985052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9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18820454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2024/2/27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10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1525130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6B1DEA-35D2-4B3D-882E-549850C03A45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0935A6-88F8-4B3E-8EAC-5FC8B0A0C9F4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6927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5AC15-D7DB-4EDB-9A3C-A65EEAD9F97B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9C6F09-63FD-4325-A2CF-7AF25BACAE8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7579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15125" y="274638"/>
            <a:ext cx="2143125" cy="62976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85750" y="274638"/>
            <a:ext cx="6276975" cy="62976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5BD600-007D-4292-880A-60FB15848007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ED399F-17CB-472A-A4AD-18DEE84BD9B3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208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9C8042-7F1A-4DC2-8F1F-3841FE82C998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9965E5-50E1-4FD9-A9FF-81BC30BDA95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2623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423FAA-1D86-4C3D-8FEF-CE379A073E71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EABB74-2EDA-4C7E-A4C4-6FC86CE1A10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049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5750" y="1600200"/>
            <a:ext cx="4210050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210050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4E88BA-A2C0-4669-B33E-D15B9D172449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349F7C-AA3B-4E27-A44D-0FAA3A957B34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1237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866F75-7645-40F8-AC5E-B5C50DC9B268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800069-2D6B-4D8F-AE79-5CB35104BD2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7076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5E27A7-BCEC-4CE1-BB39-E190923D4209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24A600-54DC-4AF3-BC69-93F8F4CA181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6498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3D504-B722-436D-B3EE-2D91CDF7EE2F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377137-47ED-45E7-B427-6018E7112BCB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9655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D9AE3C-BF00-4070-8BB4-CB2CFE6E9C2C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3C9F65-B05A-43A7-B61E-752B5BBFBDDD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7513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9B8544-DE30-4DDF-8969-AF503AC6F479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9750-0CCF-4EF3-BC95-A8844253CC6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5761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285750" y="274638"/>
            <a:ext cx="8572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5750" y="1600200"/>
            <a:ext cx="8572500" cy="497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715125" y="6492875"/>
            <a:ext cx="1071563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200" b="0">
                <a:solidFill>
                  <a:srgbClr val="898989"/>
                </a:solidFill>
                <a:latin typeface="+mj-lt"/>
                <a:ea typeface="MS PGothic" pitchFamily="34" charset="-128"/>
                <a:sym typeface="Calibri" pitchFamily="34" charset="0"/>
              </a:defRPr>
            </a:lvl1pPr>
          </a:lstStyle>
          <a:p>
            <a:pPr>
              <a:defRPr/>
            </a:pPr>
            <a:fld id="{B83032D6-FEFC-4F00-9337-3315B2184177}" type="datetime1">
              <a:rPr lang="zh-CN" altLang="en-US"/>
              <a:pPr>
                <a:defRPr/>
              </a:pPr>
              <a:t>2024/2/27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5750" y="6492875"/>
            <a:ext cx="6429375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200" b="0">
                <a:solidFill>
                  <a:srgbClr val="898989"/>
                </a:solidFill>
                <a:latin typeface="+mj-lt"/>
                <a:ea typeface="MS PGothic" pitchFamily="34" charset="-128"/>
                <a:sym typeface="Calibri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786688" y="6492875"/>
            <a:ext cx="1357312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buFont typeface="Arial" panose="020B0604020202020204" pitchFamily="34" charset="0"/>
              <a:buNone/>
              <a:defRPr sz="1200" b="0">
                <a:solidFill>
                  <a:srgbClr val="898989"/>
                </a:solidFill>
                <a:latin typeface="Calibri" panose="020F0502020204030204" pitchFamily="34" charset="0"/>
                <a:ea typeface="MS PGothic" panose="020B0600070205080204" pitchFamily="34" charset="-128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fld id="{BE12C5F6-5964-4C9C-B8E1-DC5C41AD0630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031" name="Rectangle 37"/>
          <p:cNvPicPr>
            <a:picLocks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2638"/>
            <a:ext cx="9144000" cy="53975"/>
          </a:xfrm>
          <a:prstGeom prst="rect">
            <a:avLst/>
          </a:prstGeom>
          <a:solidFill>
            <a:srgbClr val="0033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9pPr>
    </p:titleStyle>
    <p:bodyStyle>
      <a:lvl1pPr marL="342900" indent="-342900" algn="l" defTabSz="0" rtl="0" eaLnBrk="0" fontAlgn="base" hangingPunct="0">
        <a:spcBef>
          <a:spcPts val="600"/>
        </a:spcBef>
        <a:spcAft>
          <a:spcPct val="0"/>
        </a:spcAft>
        <a:buFont typeface="Wingdings" panose="05000000000000000000" pitchFamily="2" charset="2"/>
        <a:buChar char="n"/>
        <a:defRPr sz="2800" b="1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l"/>
        <a:defRPr sz="2400" b="1">
          <a:solidFill>
            <a:schemeClr val="tx1"/>
          </a:solidFill>
          <a:latin typeface="+mj-lt"/>
          <a:ea typeface="+mj-ea"/>
          <a:sym typeface="Calibri" panose="020F050202020403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n"/>
        <a:defRPr sz="2000" b="1">
          <a:solidFill>
            <a:srgbClr val="7030A0"/>
          </a:solidFill>
          <a:latin typeface="+mj-lt"/>
          <a:ea typeface="+mj-ea"/>
          <a:sym typeface="Calibri" panose="020F050202020403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l"/>
        <a:defRPr sz="2000" b="1">
          <a:solidFill>
            <a:schemeClr val="tx1"/>
          </a:solidFill>
          <a:latin typeface="+mj-lt"/>
          <a:ea typeface="+mj-ea"/>
          <a:sym typeface="Calibri" panose="020F050202020403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anose="020F0502020204030204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jpe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jpe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jpe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jpe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5.jpeg"/><Relationship Id="rId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-28330" y="2420930"/>
            <a:ext cx="9109075" cy="67710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600"/>
              </a:spcBef>
              <a:buFont typeface="Wingdings" panose="05000000000000000000" pitchFamily="2" charset="2"/>
              <a:buChar char="n"/>
              <a:defRPr sz="28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l"/>
              <a:defRPr sz="24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n"/>
              <a:defRPr sz="2000" b="1">
                <a:solidFill>
                  <a:srgbClr val="7030A0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l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ts val="1200"/>
              </a:spcAft>
              <a:buFontTx/>
              <a:buNone/>
              <a:defRPr/>
            </a:pPr>
            <a:r>
              <a:rPr lang="en-US" altLang="zh-CN" sz="38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Supplementary </a:t>
            </a:r>
            <a:r>
              <a:rPr lang="en-US" altLang="zh-CN" sz="380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File</a:t>
            </a:r>
            <a:endParaRPr lang="en-US" altLang="zh-CN" sz="3800" dirty="0" smtClean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9"/>
          <p:cNvSpPr>
            <a:spLocks noChangeArrowheads="1"/>
          </p:cNvSpPr>
          <p:nvPr/>
        </p:nvSpPr>
        <p:spPr bwMode="auto">
          <a:xfrm>
            <a:off x="0" y="5589150"/>
            <a:ext cx="9144000" cy="596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Font typeface="Wingdings" panose="05000000000000000000" pitchFamily="2" charset="2"/>
              <a:buChar char="n"/>
              <a:defRPr sz="28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l"/>
              <a:defRPr sz="24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n"/>
              <a:defRPr sz="2000" b="1">
                <a:solidFill>
                  <a:srgbClr val="7030A0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l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kumimoji="1" lang="en-US" altLang="zh-CN" dirty="0" smtClean="0">
                <a:solidFill>
                  <a:srgbClr val="00006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2024.2.27</a:t>
            </a:r>
            <a:endParaRPr kumimoji="1" lang="zh-CN" altLang="en-US" dirty="0">
              <a:solidFill>
                <a:srgbClr val="000066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77347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504" y="908825"/>
            <a:ext cx="32287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Without compensation: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50" y="1515593"/>
            <a:ext cx="3240227" cy="242121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665" y="4198052"/>
            <a:ext cx="2796376" cy="2258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55" b="3994"/>
          <a:stretch/>
        </p:blipFill>
        <p:spPr>
          <a:xfrm>
            <a:off x="5410598" y="1515593"/>
            <a:ext cx="2488240" cy="24086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327" y="4201804"/>
            <a:ext cx="2453511" cy="2243697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856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4" y="1443033"/>
            <a:ext cx="3384235" cy="256822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6504" y="908825"/>
            <a:ext cx="25750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Proposed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739" y="4264833"/>
            <a:ext cx="2686223" cy="212486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5480" y="4249290"/>
            <a:ext cx="2186647" cy="21559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93"/>
          <a:stretch/>
        </p:blipFill>
        <p:spPr>
          <a:xfrm>
            <a:off x="5451468" y="1551095"/>
            <a:ext cx="2409739" cy="234892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823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724" y="1468452"/>
            <a:ext cx="3421765" cy="246977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5894" y="921296"/>
            <a:ext cx="20649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LSTM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418" y="4183596"/>
            <a:ext cx="2750491" cy="224130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5383" y="4225614"/>
            <a:ext cx="2272920" cy="22271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01"/>
          <a:stretch/>
        </p:blipFill>
        <p:spPr>
          <a:xfrm>
            <a:off x="5539305" y="1452096"/>
            <a:ext cx="2358998" cy="234952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541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504" y="877727"/>
            <a:ext cx="19111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DNN method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99" y="1411616"/>
            <a:ext cx="3767129" cy="276540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764" y="4203286"/>
            <a:ext cx="2664998" cy="222726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88" r="9850"/>
          <a:stretch/>
        </p:blipFill>
        <p:spPr>
          <a:xfrm>
            <a:off x="5558667" y="1231450"/>
            <a:ext cx="2451302" cy="264341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5144" y="4111581"/>
            <a:ext cx="2424825" cy="238729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888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9695" y="930722"/>
            <a:ext cx="40524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Parameter calibration method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789" y="1295578"/>
            <a:ext cx="3689873" cy="273285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770" y="4189448"/>
            <a:ext cx="2649913" cy="224362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85" r="9983"/>
          <a:stretch/>
        </p:blipFill>
        <p:spPr>
          <a:xfrm>
            <a:off x="5559048" y="1412861"/>
            <a:ext cx="2319512" cy="247078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0070" y="4147186"/>
            <a:ext cx="2361042" cy="232814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179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504" y="857231"/>
            <a:ext cx="31550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Without compensation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20" y="1240169"/>
            <a:ext cx="3724590" cy="27437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278" y="4187818"/>
            <a:ext cx="3041150" cy="225768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38" r="6355"/>
          <a:stretch/>
        </p:blipFill>
        <p:spPr>
          <a:xfrm>
            <a:off x="5421357" y="1240169"/>
            <a:ext cx="2594894" cy="268463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0921" y="4103985"/>
            <a:ext cx="2455765" cy="242123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492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Robotic milling platform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70" y="908825"/>
            <a:ext cx="7200500" cy="54003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07940" y="6290378"/>
            <a:ext cx="24729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Robotic milling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59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Measurement </a:t>
            </a:r>
            <a:r>
              <a:rPr lang="en-US" altLang="zh-CN" sz="3200" kern="0" dirty="0">
                <a:solidFill>
                  <a:schemeClr val="tx1"/>
                </a:solidFill>
                <a:ea typeface="华文中宋" pitchFamily="2" charset="-122"/>
              </a:rPr>
              <a:t>equipment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43755" y="5702437"/>
            <a:ext cx="18365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Laser tracker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3"/>
          <a:stretch/>
        </p:blipFill>
        <p:spPr>
          <a:xfrm>
            <a:off x="4427990" y="1628875"/>
            <a:ext cx="4620782" cy="381626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913475" y="5746262"/>
            <a:ext cx="16498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3D Scanner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24" y="1628875"/>
            <a:ext cx="2891433" cy="384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4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Actual milling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pic>
        <p:nvPicPr>
          <p:cNvPr id="5" name="c0251ab2e6ee703dcd634545737c643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695" y="1556870"/>
            <a:ext cx="8847801" cy="398151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438387" y="6151246"/>
            <a:ext cx="43304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milling: square skin parts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6503" y="910539"/>
            <a:ext cx="88478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Due to file size limitations, we uploaded a portion of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the milling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videos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94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Actual milling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02005" y="6206529"/>
            <a:ext cx="44105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milling: circular skin parts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milling circle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3704" y="1628875"/>
            <a:ext cx="8367167" cy="446882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16503" y="910539"/>
            <a:ext cx="88478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Due to file size limitations, we uploaded a portion of the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milling videos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873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070" y="4201805"/>
            <a:ext cx="2277468" cy="22180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838" y="1238946"/>
            <a:ext cx="3717588" cy="2766094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863424"/>
            <a:ext cx="25750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Proposed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528" y="4213089"/>
            <a:ext cx="3024209" cy="231212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27"/>
          <a:stretch/>
        </p:blipFill>
        <p:spPr>
          <a:xfrm>
            <a:off x="5485064" y="1252532"/>
            <a:ext cx="2448170" cy="2603949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619489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540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745" y="1557067"/>
            <a:ext cx="3160520" cy="248294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5894" y="921296"/>
            <a:ext cx="20649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LSTM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56" y="4132486"/>
            <a:ext cx="2873453" cy="238168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20"/>
          <a:stretch/>
        </p:blipFill>
        <p:spPr>
          <a:xfrm>
            <a:off x="5508065" y="1521815"/>
            <a:ext cx="2353463" cy="234343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8762" y="4201804"/>
            <a:ext cx="2353463" cy="231674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53210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500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9048" y="940425"/>
            <a:ext cx="19848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DNN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740" y="1340535"/>
            <a:ext cx="3384235" cy="27365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599" y="4221055"/>
            <a:ext cx="2725346" cy="220833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26"/>
          <a:stretch/>
        </p:blipFill>
        <p:spPr>
          <a:xfrm>
            <a:off x="5527158" y="1450692"/>
            <a:ext cx="2264672" cy="23665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5674" y="4221055"/>
            <a:ext cx="2246155" cy="2221916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526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504" y="926335"/>
            <a:ext cx="41261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Parameter calibration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30" y="1508831"/>
            <a:ext cx="3782947" cy="25638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750" y="4093828"/>
            <a:ext cx="3172837" cy="241352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22"/>
          <a:stretch/>
        </p:blipFill>
        <p:spPr>
          <a:xfrm>
            <a:off x="5442886" y="1422349"/>
            <a:ext cx="2409739" cy="247767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2885" y="4201803"/>
            <a:ext cx="2418321" cy="2273051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68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FFFFFF"/>
      </a:accent3>
      <a:accent4>
        <a:srgbClr val="000000"/>
      </a:accent4>
      <a:accent5>
        <a:srgbClr val="E6B1AB"/>
      </a:accent5>
      <a:accent6>
        <a:srgbClr val="8C281B"/>
      </a:accent6>
      <a:hlink>
        <a:srgbClr val="CC9900"/>
      </a:hlink>
      <a:folHlink>
        <a:srgbClr val="96A9A9"/>
      </a:folHlink>
    </a:clrScheme>
    <a:fontScheme name="Office 主题">
      <a:majorFont>
        <a:latin typeface="Calibri"/>
        <a:ea typeface="宋体"/>
        <a:cs typeface=""/>
      </a:majorFont>
      <a:minorFont>
        <a:latin typeface="华文中宋"/>
        <a:ea typeface="华文中宋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FFFFFF"/>
      </a:accent3>
      <a:accent4>
        <a:srgbClr val="000000"/>
      </a:accent4>
      <a:accent5>
        <a:srgbClr val="E6B1AB"/>
      </a:accent5>
      <a:accent6>
        <a:srgbClr val="8C281B"/>
      </a:accent6>
      <a:hlink>
        <a:srgbClr val="CC9900"/>
      </a:hlink>
      <a:folHlink>
        <a:srgbClr val="96A9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67788</TotalTime>
  <Pages>0</Pages>
  <Words>296</Words>
  <Characters>0</Characters>
  <Application>Microsoft Office PowerPoint</Application>
  <DocSecurity>0</DocSecurity>
  <PresentationFormat>全屏显示(4:3)</PresentationFormat>
  <Lines>0</Lines>
  <Paragraphs>101</Paragraphs>
  <Slides>15</Slides>
  <Notes>14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MS PGothic</vt:lpstr>
      <vt:lpstr>华文中宋</vt:lpstr>
      <vt:lpstr>宋体</vt:lpstr>
      <vt:lpstr>微软雅黑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HUST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Yong-an Huang</dc:creator>
  <cp:lastModifiedBy>清宇 彭</cp:lastModifiedBy>
  <cp:revision>4054</cp:revision>
  <dcterms:created xsi:type="dcterms:W3CDTF">2007-12-06T02:54:00Z</dcterms:created>
  <dcterms:modified xsi:type="dcterms:W3CDTF">2024-02-27T02:17:59Z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2052-9.1.0.4468</vt:lpwstr>
  </property>
</Properties>
</file>